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5:2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0 775 24575,'492'-23'22,"-4"-25"-172,-262 23-304,-157 18-37,1642-199-2317,-1201 115 819,-384 61 1800,241-93 1,-254 80 1437,2 5 1,1 5-1,1 5 1,233-24-1,-348 52-1284,13-1-231,-1-1 0,1 0 0,-1-1 0,20-6 0,-14-2-6560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5:27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3179 0 24575,'-50'22'0,"36"-17"0,1 1 0,-1 1 0,1 0 0,-12 8 0,-55 38 0,-1-4 0,-90 39 0,53-33 0,-3-6 0,-1-5 0,-3-5 0,-1-5 0,-165 21 0,226-46 0,1 3 0,0 3 0,1 2 0,-86 37 0,77-27 0,-94 23 0,109-36 0,2 3 0,0 2 0,-93 45 0,-191 146 0,256-150 0,-141 130 0,204-168 0,0 0 0,2 1 0,0 1 0,2 0 0,0 1 0,2 1 0,1 1 0,-12 31 0,13-23 0,2 0 0,1 1 0,2 0 0,2 1 0,1-1 0,1 42 0,3-63 0,-1 20 0,2 1 0,9 55 0,-7-79 0,0 0 0,0 0 0,1-1 0,1 1 0,0-1 0,1 0 0,0 0 0,0-1 0,1 1 0,0-2 0,13 13 0,1-2 0,0-1 0,2-1 0,0-1 0,1-1 0,1-1 0,1-1 0,0-1 0,28 9 0,3-2 0,2-3 0,107 18 0,-156-34 0,54 7 0,-58-8 0,0 1 0,0-1 0,-1-1 0,1 1 0,0-1 0,0 0 0,-1-1 0,9-2 0,-12 3-85,0 0 0,-1 0-1,1 0 1,0-1 0,-1 1-1,1 0 1,0-1 0,-1 1-1,0-1 1,1 0 0,-1 1-1,0-1 1,0 0 0,0 0-1,1-3 1,4-11-6741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5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24575,'201'88'0,"5"4"0,-199-89 0,-1 1 0,1 0 0,-1 0 0,0 1 0,0-1 0,0 2 0,-1-1 0,6 7 0,-9-9 0,0-1 0,-1 1 0,0-1 0,1 1 0,-1 0 0,0 0 0,0-1 0,-1 1 0,1 0 0,-1 0 0,1 0 0,-1 0 0,0 0 0,0 0 0,0 0 0,-1 0 0,1 0 0,0 0 0,-1 0 0,0-1 0,0 1 0,0 0 0,-2 4 0,-3 5 0,-1-1 0,0 1 0,-1-1 0,0-1 0,-1 1 0,-14 11 0,-65 54 0,73-64 0,-18 13 31,-2-1 1,-53 27-1,-79 28-862,134-65 203,9-3-6198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5:29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1 24575,'-7'0'0,"0"1"0,0 0 0,1 1 0,-1 0 0,0 0 0,1 0 0,0 1 0,-1 0 0,1 0 0,0 1 0,1 0 0,-7 4 0,2 0 0,1 0 0,0 0 0,1 1 0,-1 0 0,2 0 0,-8 11 0,-25 51 0,-50 125 0,49-100 0,15-38 0,-20 72 0,39-102 0,0 0 0,2 0 0,0 1 0,1 56 0,4 6 0,4 81 0,1-135 0,2 0 0,1-1 0,23 63 0,2 10 0,-19-54 0,-1 0 0,-4 1 0,4 71 0,-11-101 0,0 0 0,2 0 0,0-1 0,2 1 0,1-1 0,15 37 0,13 40 0,16 37 0,-20-55 0,-26-65 0,1-1 0,1 0 0,1 0 0,0 0 0,1-1 0,16 22 0,35 47-1365,-49-71-5461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7:0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24575,'25'510'0,"-3"-169"0,-14 136 0,-5-493 0,1 0 0,0 0 0,1 1 0,1-1 0,1 1 0,0 0 0,1 1 0,10-15 0,-3 4 0,2 0 0,1 1 0,1 1 0,34-33 0,-49 52 0,1 0 0,-1 0 0,1 1 0,0-1 0,0 1 0,0 0 0,0 1 0,0-1 0,1 1 0,-1 0 0,1 0 0,0 1 0,0-1 0,-1 1 0,1 1 0,0-1 0,0 1 0,0 0 0,0 0 0,0 1 0,0-1 0,0 1 0,-1 1 0,1-1 0,0 1 0,-1 0 0,1 0 0,-1 1 0,0 0 0,0 0 0,0 0 0,0 0 0,6 6 0,2 1 0,0 1 0,-1 0 0,0 1 0,-1 0 0,0 1 0,-1 1 0,-1-1 0,0 1 0,0 1 0,-2 0 0,0 0 0,0 1 0,-2-1 0,0 1 0,0 0 0,-2 1 0,3 24 0,-6-39 0,0 0 0,0 1 0,-1-1 0,1 0 0,0 1 0,-1-1 0,0 0 0,1 0 0,-1 1 0,0-1 0,0 0 0,0 0 0,-1 0 0,1 0 0,0 0 0,-1 0 0,1 0 0,-1-1 0,0 1 0,0-1 0,1 1 0,-1-1 0,0 1 0,0-1 0,0 0 0,-1 0 0,1 0 0,0 0 0,0 0 0,-1-1 0,1 1 0,-3 0 0,-10 1 0,0 1 0,0-2 0,0 0 0,-16-1 0,11-1 0,-291-3 0,298 3-227,0 0-1,1 0 1,-1-1-1,1-1 1,-18-5-1,6-4-6598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7:01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24575,'2'0'0,"1"0"0,0 1 0,0-1 0,-1 1 0,1 0 0,-1 0 0,1 0 0,0 0 0,-1 0 0,0 0 0,1 1 0,-1-1 0,3 4 0,27 27 0,-24-23 0,110 133 0,-32-37 0,-21-27 0,-29-32 0,1-3 0,2-1 0,50 41 0,-83-79 0,0 1 0,0-1 0,0 0 0,1 0 0,-1-1 0,1 0 0,0 0 0,0 0 0,9 1 0,-12-3 0,-1-1 0,0 0 0,1 0 0,-1 0 0,0 0 0,1-1 0,-1 1 0,0-1 0,0 0 0,1 0 0,-1 0 0,0 0 0,0-1 0,0 1 0,0-1 0,-1 1 0,1-1 0,0 0 0,-1-1 0,1 1 0,-1 0 0,5-6 0,4-7 0,1-1 0,-2-1 0,0 1 0,-1-2 0,-1 1 0,6-21 0,30-116 0,-30 79 0,-3 0 0,-3 0 0,-3-105 0,-5 166 0,0 17 0,2 23 0,3-1 0,0 0 0,2 0 0,1 0 0,1-1 0,1-1 0,1 1 0,1-1 0,1-1 0,1-1 0,18 22 0,-30-40-72,1 0 1,0 0-1,0 0 0,0 0 0,1 0 0,-1-1 0,0 1 0,1-1 1,0 0-1,0 0 0,-1 0 0,1-1 0,0 0 0,0 1 0,0-1 1,1 0-1,-1-1 0,6 1 0,7-4-6754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7:0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24575,'9'0'0,"12"0"0,12 0 0,13 0 0,8 0 0,13 0 0,8 0 0,1 0 0,5 0 0,7-5 0,3-5 0,-2-6 0,-7-5 0,-7-3 0,-18 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27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24575,'12'169'0,"-4"-88"0,6 76 0,32 524 0,-46-537 0,0-141 0,0 1 0,1-1 0,-1 0 0,1 0 0,0 0 0,-1 0 0,1 0 0,0 0 0,1 0 0,-1 0 0,1 0 0,-1 0 0,1-1 0,0 1 0,0-1 0,0 1 0,0-1 0,5 4 0,-4-3 0,1-1 0,0-1 0,-1 1 0,1 0 0,0-1 0,0 0 0,0 0 0,0 0 0,0 0 0,0-1 0,0 1 0,1-1 0,-1 0 0,7-1 0,60-11 0,0-2 0,77-26 0,-120 31 60,51-23 0,-67 27-272,-1-1 0,0-1 0,0 0-1,-1-1 1,0 0 0,16-16 0,-10 5-6614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2F16F-E206-874F-9108-418B86B72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700D41-9FDC-0081-ED00-1EEAE511A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7B219-6217-A25D-338B-8C37B759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76D4F-B744-BAA7-7E77-AC9D6F28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AC4EB-BB95-3D21-779C-03178052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C47C2-C412-5C0D-9B09-AD3EDA93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484B0C-5DF7-0084-4EE8-318A58252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93690-43D8-C880-95E9-8C51889E5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C6AB0-0BA2-7D16-AA14-6A5B6FCC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F5770-E22F-B2D2-A89D-A705781F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7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39AA83-7AE5-C89E-3229-D81902F39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93D534-106B-987B-FB52-AC5E67DAA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77E04-DF69-0146-BC54-216E646F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769E0-33AD-22D1-DDA0-DC9615A7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1F7CD-44FB-8A32-4DC5-C18985C2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8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55F08-3F98-F0BE-CC40-A5480B91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4F298-3E69-DE27-3C05-CA9D61EC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5833D-F5C3-BB20-C634-32E6DFD5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6304A-6A1F-E9CC-DAA8-CD64BFD1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83D94-96A3-4460-4508-ECC2A225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1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A92A7-C1A4-1993-B459-ABA7ABF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A98D0-B74C-4DC7-71B8-C37267665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F4682-CCA0-C43E-691D-A93CED5C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A52AC-A165-34C9-3767-E743D523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4DCFE-F353-7F94-01EB-A8592693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4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FD7AD-EC39-212D-1098-480B3CA3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2EC8D-671F-CACE-55CA-0177D6AF3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1D894-FAB5-D539-D580-6E371F646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95557-5EAE-1BD5-65EE-077F2BA8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E6CB5-B998-E010-8814-5F3A9C55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1018F-5052-1900-CB79-2CB25FF1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4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DE6E1-E8A9-CB5C-B2C1-7A4715BF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4E4095-A3CA-C0B2-0F14-2F1FA76A1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BC2235-5B08-DBE5-984D-2892153E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D4A06-4A28-33AD-6DB5-7F3C03C51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0A3149-CCC9-3DB2-8A51-64BA6C048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1B9A5D-2B0A-9F83-E347-DE084AA7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AE8621-D692-E6AF-0CAC-AC72430E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6ED8F-3B52-D722-1908-F064791B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AA994-2BE4-2DDB-E788-418F45D0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14370E-36A3-FADE-D5B0-12C318EA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3360E-A412-BABF-F551-4E9D522C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DB9F8-B929-689C-8449-D41C4E7D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2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7D35B8-ABFD-C772-6B00-DC631A7B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A3DC51-B8DB-1A03-FD30-AEB53DF7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9E33B-AA0D-C6BB-6CEC-B9B6F84C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5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73588-E901-98D4-A6A9-F5B25FFB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F6033-8853-776D-7BEA-6CB3D816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24588-AAE1-551D-F608-6C1091EA1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3BC7F-F4D3-817B-D673-B582F29D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BB2F6B-2C00-4FF4-B85C-652C77FD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71B7C-CE2A-BC2C-B7C3-AC73CFC4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1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A45B4-2AC6-6ECF-3F0C-2E149267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D76357-11B2-2E2E-52FE-03D8CBEAA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C9475E-4A75-8804-BBCF-D423BE890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7620E4-784F-C449-6B6F-E5DD2905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66D08-A434-1200-ACFF-74DEFD4A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2ADA-8846-5157-ADDF-9ECFC568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FBAEAB-1CEA-654C-D0C7-DA8B9533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D116-D2E3-6208-1CBA-550774F9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5901F-E59C-F5D1-EF9F-752554560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F2B14-4383-4CBE-902C-01622A876C9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3221D-1F01-3109-1866-6509B911A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C61F4-A689-53C3-3BFA-1212DBE72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3FD0C-7606-4F65-8BFC-ED3B34768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E2846-7DDE-DF9B-5061-35DC706C4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딥러닝의</a:t>
            </a:r>
            <a:r>
              <a:rPr lang="ko-KR" alt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 기본 개념 </a:t>
            </a:r>
            <a:r>
              <a:rPr lang="en-US" altLang="ko-K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&amp; NN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16EF6-7AAA-87AF-263C-F6DDD015B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 모두의 딥러닝 요약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957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F2CB0-C526-9F22-3BC3-85DACA72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해결책으로 초기값의 중요성 대두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E92C5C-7A01-74C4-3A7D-3A8A2F84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107" y="1816100"/>
            <a:ext cx="7879786" cy="4351338"/>
          </a:xfrm>
        </p:spPr>
      </p:pic>
    </p:spTree>
    <p:extLst>
      <p:ext uri="{BB962C8B-B14F-4D97-AF65-F5344CB8AC3E}">
        <p14:creationId xmlns:p14="http://schemas.microsoft.com/office/powerpoint/2010/main" val="3020468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CB31F-A073-CFFA-F8F0-AE2E157F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Xor</a:t>
            </a:r>
            <a:r>
              <a:rPr lang="en-US" altLang="ko-KR" sz="4000" dirty="0"/>
              <a:t> </a:t>
            </a:r>
            <a:r>
              <a:rPr lang="ko-KR" altLang="en-US" sz="4000" dirty="0"/>
              <a:t>문제를 해결하기 위해서 다수의 </a:t>
            </a:r>
            <a:r>
              <a:rPr lang="en-US" altLang="ko-KR" sz="4000" dirty="0"/>
              <a:t>gate</a:t>
            </a:r>
            <a:r>
              <a:rPr lang="ko-KR" altLang="en-US" sz="4000" dirty="0"/>
              <a:t>활용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B16B75-5038-4CBA-8EF5-21B33CFC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383" y="1690688"/>
            <a:ext cx="8335234" cy="4931249"/>
          </a:xfrm>
        </p:spPr>
      </p:pic>
    </p:spTree>
    <p:extLst>
      <p:ext uri="{BB962C8B-B14F-4D97-AF65-F5344CB8AC3E}">
        <p14:creationId xmlns:p14="http://schemas.microsoft.com/office/powerpoint/2010/main" val="252987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8B99A-C730-5DDE-AB70-29F2340F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이를 도식화 하면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32A338-EF7E-0C91-4930-A96C3080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412" y="1825625"/>
            <a:ext cx="7005176" cy="4351338"/>
          </a:xfrm>
        </p:spPr>
      </p:pic>
    </p:spTree>
    <p:extLst>
      <p:ext uri="{BB962C8B-B14F-4D97-AF65-F5344CB8AC3E}">
        <p14:creationId xmlns:p14="http://schemas.microsoft.com/office/powerpoint/2010/main" val="158130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38223-A9FC-284F-8930-CCDE810A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간단하게 행렬을 이용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78CC7C-11B6-0E5F-E21E-AD438CE2F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766" y="1825624"/>
            <a:ext cx="8519884" cy="454187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56A2E0-7E20-3C14-9546-4045E04C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5000625"/>
            <a:ext cx="3638550" cy="177379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476C44-38AD-9E1A-0372-BB16D0F8B282}"/>
              </a:ext>
            </a:extLst>
          </p:cNvPr>
          <p:cNvGrpSpPr/>
          <p:nvPr/>
        </p:nvGrpSpPr>
        <p:grpSpPr>
          <a:xfrm>
            <a:off x="7723260" y="4778865"/>
            <a:ext cx="2142000" cy="1481040"/>
            <a:chOff x="7723260" y="4778865"/>
            <a:chExt cx="2142000" cy="14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A37F239-709D-6E97-2847-E4996BE138C3}"/>
                    </a:ext>
                  </a:extLst>
                </p14:cNvPr>
                <p14:cNvContentPartPr/>
                <p14:nvPr/>
              </p14:nvContentPartPr>
              <p14:xfrm>
                <a:off x="8095860" y="4778865"/>
                <a:ext cx="1769400" cy="279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A37F239-709D-6E97-2847-E4996BE138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6860" y="4769865"/>
                  <a:ext cx="1787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CF7F67-F257-DB54-FCB7-8F69560E14CB}"/>
                    </a:ext>
                  </a:extLst>
                </p14:cNvPr>
                <p14:cNvContentPartPr/>
                <p14:nvPr/>
              </p14:nvContentPartPr>
              <p14:xfrm>
                <a:off x="7723260" y="4981185"/>
                <a:ext cx="1144800" cy="859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CF7F67-F257-DB54-FCB7-8F69560E14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14260" y="4972185"/>
                  <a:ext cx="116244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E5E472E-B492-EAF2-C787-432C373163C2}"/>
                    </a:ext>
                  </a:extLst>
                </p14:cNvPr>
                <p14:cNvContentPartPr/>
                <p14:nvPr/>
              </p14:nvContentPartPr>
              <p14:xfrm>
                <a:off x="7933860" y="5666985"/>
                <a:ext cx="201600" cy="245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E5E472E-B492-EAF2-C787-432C373163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25220" y="5657985"/>
                  <a:ext cx="219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FC09DC5-A25E-7FF9-64EA-39CCB1FAD349}"/>
                    </a:ext>
                  </a:extLst>
                </p14:cNvPr>
                <p14:cNvContentPartPr/>
                <p14:nvPr/>
              </p14:nvContentPartPr>
              <p14:xfrm>
                <a:off x="8094420" y="5352705"/>
                <a:ext cx="158760" cy="907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FC09DC5-A25E-7FF9-64EA-39CCB1FAD3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85780" y="5344065"/>
                  <a:ext cx="176400" cy="9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076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68BC-7BA5-5FAE-8030-65112DC1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최적의 </a:t>
            </a:r>
            <a:r>
              <a:rPr lang="en-US" altLang="ko-KR" dirty="0"/>
              <a:t>weight</a:t>
            </a:r>
            <a:r>
              <a:rPr lang="ko-KR" altLang="en-US" dirty="0"/>
              <a:t>를 알기 위해서 필요한 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DC8E9D-265E-E9B8-ED96-950A61F4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645" y="1825625"/>
            <a:ext cx="947871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015E7-A4D3-5B17-79BE-EB210C62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45" y="5671690"/>
            <a:ext cx="5053013" cy="296272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F33E62-7185-6556-63B1-21370F41BCE2}"/>
              </a:ext>
            </a:extLst>
          </p:cNvPr>
          <p:cNvGrpSpPr/>
          <p:nvPr/>
        </p:nvGrpSpPr>
        <p:grpSpPr>
          <a:xfrm>
            <a:off x="1636380" y="5943030"/>
            <a:ext cx="960480" cy="581400"/>
            <a:chOff x="1636380" y="5943030"/>
            <a:chExt cx="96048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2FBE872-CABF-8669-7322-3959C8BACF7A}"/>
                    </a:ext>
                  </a:extLst>
                </p14:cNvPr>
                <p14:cNvContentPartPr/>
                <p14:nvPr/>
              </p14:nvContentPartPr>
              <p14:xfrm>
                <a:off x="1636380" y="6029070"/>
                <a:ext cx="211320" cy="4885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2FBE872-CABF-8669-7322-3959C8BACF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7380" y="6020070"/>
                  <a:ext cx="2289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618F04F-6DF5-B9CC-3329-31405305404E}"/>
                    </a:ext>
                  </a:extLst>
                </p14:cNvPr>
                <p14:cNvContentPartPr/>
                <p14:nvPr/>
              </p14:nvContentPartPr>
              <p14:xfrm>
                <a:off x="1837980" y="6257310"/>
                <a:ext cx="385920" cy="267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618F04F-6DF5-B9CC-3329-3140530540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9340" y="6248670"/>
                  <a:ext cx="403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B974573-CBCB-B5FC-F85D-AF4612A43A30}"/>
                    </a:ext>
                  </a:extLst>
                </p14:cNvPr>
                <p14:cNvContentPartPr/>
                <p14:nvPr/>
              </p14:nvContentPartPr>
              <p14:xfrm>
                <a:off x="2218860" y="6079470"/>
                <a:ext cx="340200" cy="35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B974573-CBCB-B5FC-F85D-AF4612A43A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860" y="6070830"/>
                  <a:ext cx="357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8D32173-2753-4DE1-7316-879B365113A5}"/>
                    </a:ext>
                  </a:extLst>
                </p14:cNvPr>
                <p14:cNvContentPartPr/>
                <p14:nvPr/>
              </p14:nvContentPartPr>
              <p14:xfrm>
                <a:off x="2352420" y="5943030"/>
                <a:ext cx="244440" cy="470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8D32173-2753-4DE1-7316-879B365113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3420" y="5934390"/>
                  <a:ext cx="262080" cy="48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30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4D199-58ED-7F8C-834C-859ACD07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복잡해지는 미분 때문에</a:t>
            </a:r>
            <a:r>
              <a:rPr lang="en-US" altLang="ko-KR" dirty="0"/>
              <a:t>,….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1E50F5-D391-FF87-9F22-640D371E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972" y="1825625"/>
            <a:ext cx="856605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C04D2C-AFD0-9128-5DE3-F0FAF53C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90488"/>
            <a:ext cx="3443287" cy="23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0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587F-4444-6BF2-7106-2C9EB68F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Chain rule</a:t>
            </a:r>
            <a:r>
              <a:rPr lang="ko-KR" altLang="en-US" dirty="0"/>
              <a:t>을 실제로 사용하게 되면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807738-65C6-FCEA-605B-9135EB66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570" y="1825625"/>
            <a:ext cx="7892859" cy="4351338"/>
          </a:xfrm>
        </p:spPr>
      </p:pic>
    </p:spTree>
    <p:extLst>
      <p:ext uri="{BB962C8B-B14F-4D97-AF65-F5344CB8AC3E}">
        <p14:creationId xmlns:p14="http://schemas.microsoft.com/office/powerpoint/2010/main" val="336186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80088-68F7-71E7-3CBF-37D43068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따라서 이렇게 다양하게 사용이 가능해진다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30C639-6E84-082C-3DE4-BBDAC06CE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333" y="1619743"/>
            <a:ext cx="8569333" cy="4873132"/>
          </a:xfrm>
        </p:spPr>
      </p:pic>
    </p:spTree>
    <p:extLst>
      <p:ext uri="{BB962C8B-B14F-4D97-AF65-F5344CB8AC3E}">
        <p14:creationId xmlns:p14="http://schemas.microsoft.com/office/powerpoint/2010/main" val="234031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7DA0F-CC17-1241-D9A0-FFB72E49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이에 따라 </a:t>
            </a:r>
            <a:r>
              <a:rPr lang="en-US" altLang="ko-KR" sz="4000" dirty="0"/>
              <a:t>sigmoid </a:t>
            </a:r>
            <a:r>
              <a:rPr lang="ko-KR" altLang="en-US" sz="4000" dirty="0"/>
              <a:t>미분연산도 </a:t>
            </a:r>
            <a:r>
              <a:rPr lang="ko-KR" altLang="en-US" sz="4000" dirty="0" err="1"/>
              <a:t>간단해진다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612234-2DCC-B051-D1B2-184A1DFFC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60" y="1577974"/>
            <a:ext cx="599303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ADDEAE-9CD4-FA4C-DA9C-D140583F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65" y="5660003"/>
            <a:ext cx="6657975" cy="9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BFEE7-C47C-AF08-A3E5-9359DE41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설명에 앞서 </a:t>
            </a:r>
            <a:r>
              <a:rPr lang="en-US" altLang="ko-KR" dirty="0"/>
              <a:t>layer </a:t>
            </a:r>
            <a:r>
              <a:rPr lang="ko-KR" altLang="en-US" dirty="0"/>
              <a:t>개념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DE26D7-3270-176C-DB74-477E7C92E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695" y="1327600"/>
            <a:ext cx="5103255" cy="5530400"/>
          </a:xfrm>
        </p:spPr>
      </p:pic>
    </p:spTree>
    <p:extLst>
      <p:ext uri="{BB962C8B-B14F-4D97-AF65-F5344CB8AC3E}">
        <p14:creationId xmlns:p14="http://schemas.microsoft.com/office/powerpoint/2010/main" val="329020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3EE08-CFB0-2CFC-62BF-BC89A48E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어디서 따온 개념일까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A66B18-E4F1-2AAE-BA68-07E2C9EBE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365" y="1690688"/>
            <a:ext cx="8041069" cy="4351338"/>
          </a:xfrm>
        </p:spPr>
      </p:pic>
    </p:spTree>
    <p:extLst>
      <p:ext uri="{BB962C8B-B14F-4D97-AF65-F5344CB8AC3E}">
        <p14:creationId xmlns:p14="http://schemas.microsoft.com/office/powerpoint/2010/main" val="134486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33D74-AB8C-90EA-F064-10E102E4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다수의 </a:t>
            </a:r>
            <a:r>
              <a:rPr lang="en-US" altLang="ko-KR" sz="4000" dirty="0"/>
              <a:t>layer</a:t>
            </a:r>
            <a:r>
              <a:rPr lang="ko-KR" altLang="en-US" sz="4000" dirty="0"/>
              <a:t>가 존재 </a:t>
            </a:r>
            <a:r>
              <a:rPr lang="ko-KR" altLang="en-US" sz="4000" dirty="0" err="1"/>
              <a:t>할때</a:t>
            </a:r>
            <a:r>
              <a:rPr lang="ko-KR" altLang="en-US" sz="4000" dirty="0"/>
              <a:t> 결과가 이상하다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4A5332-FCC7-CA99-6400-B302730B3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277" y="1538287"/>
            <a:ext cx="7744248" cy="5156521"/>
          </a:xfrm>
        </p:spPr>
      </p:pic>
    </p:spTree>
    <p:extLst>
      <p:ext uri="{BB962C8B-B14F-4D97-AF65-F5344CB8AC3E}">
        <p14:creationId xmlns:p14="http://schemas.microsoft.com/office/powerpoint/2010/main" val="2435397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5A2D2-FCDA-F91B-D04E-6216B053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제대로 된 결과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3BEA68-EF2A-FE50-E895-5A87ACCEE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221" y="1825625"/>
            <a:ext cx="7205557" cy="4351338"/>
          </a:xfrm>
        </p:spPr>
      </p:pic>
    </p:spTree>
    <p:extLst>
      <p:ext uri="{BB962C8B-B14F-4D97-AF65-F5344CB8AC3E}">
        <p14:creationId xmlns:p14="http://schemas.microsoft.com/office/powerpoint/2010/main" val="435540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327B1-7127-32DE-024D-D4A21FE1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원인은 </a:t>
            </a:r>
            <a:r>
              <a:rPr lang="en-US" altLang="ko-KR" dirty="0"/>
              <a:t>weigh</a:t>
            </a:r>
            <a:r>
              <a:rPr lang="ko-KR" altLang="en-US" dirty="0"/>
              <a:t>의 곱셈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19EEEB-961C-9BFB-1925-2342BA8CF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327" y="1825625"/>
            <a:ext cx="9185345" cy="4351338"/>
          </a:xfrm>
        </p:spPr>
      </p:pic>
    </p:spTree>
    <p:extLst>
      <p:ext uri="{BB962C8B-B14F-4D97-AF65-F5344CB8AC3E}">
        <p14:creationId xmlns:p14="http://schemas.microsoft.com/office/powerpoint/2010/main" val="206977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9262A-ED29-A57F-13A4-565F18EB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해결책 </a:t>
            </a:r>
            <a:r>
              <a:rPr lang="en-US" altLang="ko-KR" dirty="0"/>
              <a:t>1 : sigmoid</a:t>
            </a:r>
            <a:r>
              <a:rPr lang="ko-KR" altLang="en-US" dirty="0"/>
              <a:t>대신 다른 함수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6B6A45-1650-F054-3F24-A40033F6E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12" y="1825625"/>
            <a:ext cx="9059776" cy="4351338"/>
          </a:xfrm>
        </p:spPr>
      </p:pic>
    </p:spTree>
    <p:extLst>
      <p:ext uri="{BB962C8B-B14F-4D97-AF65-F5344CB8AC3E}">
        <p14:creationId xmlns:p14="http://schemas.microsoft.com/office/powerpoint/2010/main" val="70380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8E102-9C33-683C-EB01-FA9A87F7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나오는 대표적 함수 </a:t>
            </a:r>
            <a:r>
              <a:rPr lang="en-US" altLang="ko-KR" dirty="0" err="1"/>
              <a:t>ReLU</a:t>
            </a:r>
            <a:r>
              <a:rPr lang="en-US" altLang="ko-KR" dirty="0"/>
              <a:t> + </a:t>
            </a:r>
            <a:r>
              <a:rPr lang="ko-KR" altLang="en-US" dirty="0"/>
              <a:t>파생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6CF833-FC9B-692A-FE72-D09E9D4E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05" y="1825625"/>
            <a:ext cx="8063789" cy="4351338"/>
          </a:xfrm>
        </p:spPr>
      </p:pic>
    </p:spTree>
    <p:extLst>
      <p:ext uri="{BB962C8B-B14F-4D97-AF65-F5344CB8AC3E}">
        <p14:creationId xmlns:p14="http://schemas.microsoft.com/office/powerpoint/2010/main" val="134358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A043A-1084-2504-91C0-C5D7E383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정확도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B0F4ED-448C-D4AE-E29E-69EE1B416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681" y="1825625"/>
            <a:ext cx="7914638" cy="4351338"/>
          </a:xfrm>
        </p:spPr>
      </p:pic>
    </p:spTree>
    <p:extLst>
      <p:ext uri="{BB962C8B-B14F-4D97-AF65-F5344CB8AC3E}">
        <p14:creationId xmlns:p14="http://schemas.microsoft.com/office/powerpoint/2010/main" val="386768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9CC5-0DC4-273A-95B6-5B11312A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생기는 </a:t>
            </a:r>
            <a:r>
              <a:rPr lang="ko-KR" altLang="en-US" dirty="0" err="1"/>
              <a:t>문제중에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F17B8E-6805-FE77-D9AC-FF32E1D46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014" y="1825625"/>
            <a:ext cx="8811971" cy="4351338"/>
          </a:xfrm>
        </p:spPr>
      </p:pic>
    </p:spTree>
    <p:extLst>
      <p:ext uri="{BB962C8B-B14F-4D97-AF65-F5344CB8AC3E}">
        <p14:creationId xmlns:p14="http://schemas.microsoft.com/office/powerpoint/2010/main" val="1753355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1EDC-F8AF-66E3-F21E-C92A8B04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해결책 </a:t>
            </a:r>
            <a:r>
              <a:rPr lang="en-US" altLang="ko-KR" dirty="0"/>
              <a:t>2 : </a:t>
            </a:r>
            <a:r>
              <a:rPr lang="ko-KR" altLang="en-US" dirty="0"/>
              <a:t>초기값을 </a:t>
            </a:r>
            <a:r>
              <a:rPr lang="ko-KR" altLang="en-US" dirty="0" err="1"/>
              <a:t>잘줘보자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E669E5-E714-A8DE-B3FA-43E7E675F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734" y="1825625"/>
            <a:ext cx="9220532" cy="4351338"/>
          </a:xfrm>
        </p:spPr>
      </p:pic>
    </p:spTree>
    <p:extLst>
      <p:ext uri="{BB962C8B-B14F-4D97-AF65-F5344CB8AC3E}">
        <p14:creationId xmlns:p14="http://schemas.microsoft.com/office/powerpoint/2010/main" val="202351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32981-4029-2FFC-AA15-3EE94B3E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같은 </a:t>
            </a:r>
            <a:r>
              <a:rPr lang="en-US" altLang="ko-KR" dirty="0" err="1"/>
              <a:t>ReLU</a:t>
            </a:r>
            <a:r>
              <a:rPr lang="ko-KR" altLang="en-US" dirty="0"/>
              <a:t>를 사용했음에도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411FFB-B5C3-E9D8-0EEC-DAB9C0A29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265" y="1825625"/>
            <a:ext cx="7353469" cy="4351338"/>
          </a:xfrm>
        </p:spPr>
      </p:pic>
    </p:spTree>
    <p:extLst>
      <p:ext uri="{BB962C8B-B14F-4D97-AF65-F5344CB8AC3E}">
        <p14:creationId xmlns:p14="http://schemas.microsoft.com/office/powerpoint/2010/main" val="423382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6105-C4F6-D21B-BECF-23025604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RBM</a:t>
            </a:r>
            <a:r>
              <a:rPr lang="ko-KR" altLang="en-US" dirty="0"/>
              <a:t>의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7EE71A-441C-2877-AFAE-9879D179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18" y="1844675"/>
            <a:ext cx="5366864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D07BD3-9CCA-EB6B-BAF5-E457BBC1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82" y="3429000"/>
            <a:ext cx="50577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E86C-28E9-935F-096F-9CF8B5E6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뉴런 개념에서 파생된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F611E1-B377-E1A8-BF23-7193D969C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28" y="1590675"/>
            <a:ext cx="9158946" cy="4586288"/>
          </a:xfrm>
        </p:spPr>
      </p:pic>
    </p:spTree>
    <p:extLst>
      <p:ext uri="{BB962C8B-B14F-4D97-AF65-F5344CB8AC3E}">
        <p14:creationId xmlns:p14="http://schemas.microsoft.com/office/powerpoint/2010/main" val="3106531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2C918-27C2-AB9A-2BAE-43255694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다수의 </a:t>
            </a:r>
            <a:r>
              <a:rPr lang="en-US" altLang="ko-KR" sz="4000" dirty="0"/>
              <a:t>layer</a:t>
            </a:r>
            <a:r>
              <a:rPr lang="ko-KR" altLang="en-US" sz="4000" dirty="0"/>
              <a:t>에 대해서도</a:t>
            </a:r>
            <a:r>
              <a:rPr lang="en-US" altLang="ko-KR" sz="4000" dirty="0"/>
              <a:t> </a:t>
            </a:r>
            <a:r>
              <a:rPr lang="ko-KR" altLang="en-US" sz="4000" dirty="0"/>
              <a:t>각각의 </a:t>
            </a:r>
            <a:r>
              <a:rPr lang="en-US" altLang="ko-KR" sz="4000" dirty="0"/>
              <a:t>weight</a:t>
            </a:r>
            <a:r>
              <a:rPr lang="ko-KR" altLang="en-US" sz="4000" dirty="0"/>
              <a:t>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C15FC6-0C6B-E7ED-2680-FF8B7FC0F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502" y="1825625"/>
            <a:ext cx="5628995" cy="4351338"/>
          </a:xfrm>
        </p:spPr>
      </p:pic>
    </p:spTree>
    <p:extLst>
      <p:ext uri="{BB962C8B-B14F-4D97-AF65-F5344CB8AC3E}">
        <p14:creationId xmlns:p14="http://schemas.microsoft.com/office/powerpoint/2010/main" val="931486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4840-6DB9-A067-9EA1-8DE3123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외에도 쓸 수 있는 초기화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095902-F08F-D840-475A-595B5D55B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909" y="1825625"/>
            <a:ext cx="8760182" cy="4351338"/>
          </a:xfrm>
        </p:spPr>
      </p:pic>
    </p:spTree>
    <p:extLst>
      <p:ext uri="{BB962C8B-B14F-4D97-AF65-F5344CB8AC3E}">
        <p14:creationId xmlns:p14="http://schemas.microsoft.com/office/powerpoint/2010/main" val="220196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91071-F6D3-4C0D-6FDC-7A85FCEE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생길 수 있는 큰 문제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6D451C-11C9-D208-2301-ED5AC05DB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748" y="1825625"/>
            <a:ext cx="7446503" cy="4351338"/>
          </a:xfrm>
        </p:spPr>
      </p:pic>
    </p:spTree>
    <p:extLst>
      <p:ext uri="{BB962C8B-B14F-4D97-AF65-F5344CB8AC3E}">
        <p14:creationId xmlns:p14="http://schemas.microsoft.com/office/powerpoint/2010/main" val="122759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19FB3-C0E0-F584-0A64-90299144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보기에는 정확도가 오르는 것 같지만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C70E82-DAD2-89FD-2257-307CF6CF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877" y="1825625"/>
            <a:ext cx="7416245" cy="4351338"/>
          </a:xfrm>
        </p:spPr>
      </p:pic>
    </p:spTree>
    <p:extLst>
      <p:ext uri="{BB962C8B-B14F-4D97-AF65-F5344CB8AC3E}">
        <p14:creationId xmlns:p14="http://schemas.microsoft.com/office/powerpoint/2010/main" val="420720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1E7C-5DAD-C0FD-64C5-4603B345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D18F6A-C658-0E62-E81F-52DC662BE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101" y="1825625"/>
            <a:ext cx="7237797" cy="4351338"/>
          </a:xfrm>
        </p:spPr>
      </p:pic>
    </p:spTree>
    <p:extLst>
      <p:ext uri="{BB962C8B-B14F-4D97-AF65-F5344CB8AC3E}">
        <p14:creationId xmlns:p14="http://schemas.microsoft.com/office/powerpoint/2010/main" val="146534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1FF8C-71C0-A518-3B0E-3A71493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앞에서 배웠듯이 정규화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2195C7-0ED9-7BF0-2C1E-AF205287F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892" y="1825625"/>
            <a:ext cx="6132216" cy="4351338"/>
          </a:xfrm>
        </p:spPr>
      </p:pic>
    </p:spTree>
    <p:extLst>
      <p:ext uri="{BB962C8B-B14F-4D97-AF65-F5344CB8AC3E}">
        <p14:creationId xmlns:p14="http://schemas.microsoft.com/office/powerpoint/2010/main" val="370410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39F4B-61B8-678C-24C0-28C2C2CD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생각치 못한 해결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58DCAD-E12A-D8E4-7BD3-EA80AF86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233" y="1825625"/>
            <a:ext cx="8599533" cy="4351338"/>
          </a:xfrm>
        </p:spPr>
      </p:pic>
    </p:spTree>
    <p:extLst>
      <p:ext uri="{BB962C8B-B14F-4D97-AF65-F5344CB8AC3E}">
        <p14:creationId xmlns:p14="http://schemas.microsoft.com/office/powerpoint/2010/main" val="195896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EDDFD-735B-D47C-176A-A7CE99E9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학습할 때는 적게</a:t>
            </a:r>
            <a:r>
              <a:rPr lang="en-US" altLang="ko-KR" dirty="0"/>
              <a:t>, </a:t>
            </a:r>
            <a:r>
              <a:rPr lang="ko-KR" altLang="en-US" dirty="0"/>
              <a:t>평가시에는 </a:t>
            </a:r>
            <a:r>
              <a:rPr lang="en-US" altLang="ko-KR" dirty="0"/>
              <a:t>100%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67021-C837-C798-0C27-1814C8E6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6EDF8C-3DEF-B4DC-FD08-57A5D8EA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80" y="1448449"/>
            <a:ext cx="8424220" cy="5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D2C97-1550-9518-50FF-BF3BD708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  <a:r>
              <a:rPr lang="en-US" altLang="ko-KR" dirty="0"/>
              <a:t>: </a:t>
            </a:r>
            <a:r>
              <a:rPr lang="ko-KR" altLang="en-US" dirty="0"/>
              <a:t>다수의 모델을 통해 정확도 향상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41493F-12B5-743F-D65E-A96F7101F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94" y="1825624"/>
            <a:ext cx="8328412" cy="4873143"/>
          </a:xfrm>
        </p:spPr>
      </p:pic>
    </p:spTree>
    <p:extLst>
      <p:ext uri="{BB962C8B-B14F-4D97-AF65-F5344CB8AC3E}">
        <p14:creationId xmlns:p14="http://schemas.microsoft.com/office/powerpoint/2010/main" val="153275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65E3D-F6E0-9BF7-9B15-E4412D45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각자 고유의 모델을 만들어보자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646B58-40A7-4DE5-BC1D-8AB6EFC8A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88" y="1797916"/>
            <a:ext cx="750620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C03668-7641-55AB-C0AA-D6A0D92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49" y="3274177"/>
            <a:ext cx="6257925" cy="32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44451-6873-EDF1-7C9F-A13F5510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다수의 뉴런 다발처럼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22C7F2-4CA9-1374-9964-938D1DA83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632" y="1825625"/>
            <a:ext cx="7546736" cy="4351338"/>
          </a:xfrm>
        </p:spPr>
      </p:pic>
    </p:spTree>
    <p:extLst>
      <p:ext uri="{BB962C8B-B14F-4D97-AF65-F5344CB8AC3E}">
        <p14:creationId xmlns:p14="http://schemas.microsoft.com/office/powerpoint/2010/main" val="2010765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35661-8FA4-E27B-4F97-7763A5BB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기법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84980C-5BF4-E9C4-07EE-A44190C0C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780" y="1825625"/>
            <a:ext cx="7362440" cy="4351338"/>
          </a:xfrm>
        </p:spPr>
      </p:pic>
    </p:spTree>
    <p:extLst>
      <p:ext uri="{BB962C8B-B14F-4D97-AF65-F5344CB8AC3E}">
        <p14:creationId xmlns:p14="http://schemas.microsoft.com/office/powerpoint/2010/main" val="2782443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4B3E6-4CC3-DDA1-E552-A17A6860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기법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E992A-45D3-D90F-71DF-64B16B273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188" y="1754876"/>
            <a:ext cx="6868937" cy="4737999"/>
          </a:xfrm>
        </p:spPr>
      </p:pic>
    </p:spTree>
    <p:extLst>
      <p:ext uri="{BB962C8B-B14F-4D97-AF65-F5344CB8AC3E}">
        <p14:creationId xmlns:p14="http://schemas.microsoft.com/office/powerpoint/2010/main" val="89322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68A08-EF8F-7CF9-A6EF-59C0E5CE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간단한 의사 표현 </a:t>
            </a:r>
            <a:r>
              <a:rPr lang="en-US" altLang="ko-KR" dirty="0"/>
              <a:t>and/or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F0624E-FAB1-86D1-FC09-C23350F59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24" y="1825625"/>
            <a:ext cx="9602952" cy="4351338"/>
          </a:xfrm>
        </p:spPr>
      </p:pic>
    </p:spTree>
    <p:extLst>
      <p:ext uri="{BB962C8B-B14F-4D97-AF65-F5344CB8AC3E}">
        <p14:creationId xmlns:p14="http://schemas.microsoft.com/office/powerpoint/2010/main" val="17690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A69FE-636E-E622-5211-AD5F001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Xor</a:t>
            </a:r>
            <a:r>
              <a:rPr lang="ko-KR" altLang="en-US" dirty="0"/>
              <a:t>은 단일 </a:t>
            </a:r>
            <a:r>
              <a:rPr lang="en-US" altLang="ko-KR" dirty="0"/>
              <a:t>unit</a:t>
            </a:r>
            <a:r>
              <a:rPr lang="ko-KR" altLang="en-US" dirty="0"/>
              <a:t>으론 구현이 불가능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B77CC2-CB99-A5E4-0500-BAED42AE3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381" y="1825625"/>
            <a:ext cx="4077237" cy="4351338"/>
          </a:xfrm>
        </p:spPr>
      </p:pic>
    </p:spTree>
    <p:extLst>
      <p:ext uri="{BB962C8B-B14F-4D97-AF65-F5344CB8AC3E}">
        <p14:creationId xmlns:p14="http://schemas.microsoft.com/office/powerpoint/2010/main" val="351577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57C0C-DC7F-8BCF-3BF6-4F950D76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나온 것이 </a:t>
            </a:r>
            <a:r>
              <a:rPr lang="en-US" altLang="ko-KR" dirty="0"/>
              <a:t>backpropagation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F237B0-DCE9-4DB4-EC06-EC76D6E96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175" y="1825625"/>
            <a:ext cx="7963649" cy="4351338"/>
          </a:xfrm>
        </p:spPr>
      </p:pic>
    </p:spTree>
    <p:extLst>
      <p:ext uri="{BB962C8B-B14F-4D97-AF65-F5344CB8AC3E}">
        <p14:creationId xmlns:p14="http://schemas.microsoft.com/office/powerpoint/2010/main" val="125693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8CF74-2F00-2FA4-ADF9-D4334E9E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고양이의 신경세포 연구로 </a:t>
            </a:r>
            <a:r>
              <a:rPr lang="ko-KR" altLang="en-US" dirty="0" err="1"/>
              <a:t>부터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FE9BAF-9D02-D18E-BB94-B4BA179D4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152" y="1825625"/>
            <a:ext cx="826569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3CE6F0-C39A-7CC0-D63A-EEF1526A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5" y="1320406"/>
            <a:ext cx="2275473" cy="1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2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743F4-082C-2D5A-BFD6-3C6BFF0D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Gate</a:t>
            </a:r>
            <a:r>
              <a:rPr lang="ko-KR" altLang="en-US" dirty="0"/>
              <a:t>의 개수가 많아질 수록 생겼던 문제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613218-5FB4-55A7-5566-61D4B2DB6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759" y="1473199"/>
            <a:ext cx="8418481" cy="5089383"/>
          </a:xfrm>
        </p:spPr>
      </p:pic>
    </p:spTree>
    <p:extLst>
      <p:ext uri="{BB962C8B-B14F-4D97-AF65-F5344CB8AC3E}">
        <p14:creationId xmlns:p14="http://schemas.microsoft.com/office/powerpoint/2010/main" val="6082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224</Words>
  <Application>Microsoft Office PowerPoint</Application>
  <PresentationFormat>와이드스크린</PresentationFormat>
  <Paragraphs>43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Open Sans</vt:lpstr>
      <vt:lpstr>Office 테마</vt:lpstr>
      <vt:lpstr>딥러닝의 기본 개념 &amp; NN</vt:lpstr>
      <vt:lpstr>어디서 따온 개념일까?</vt:lpstr>
      <vt:lpstr>뉴런 개념에서 파생된…</vt:lpstr>
      <vt:lpstr>다수의 뉴런 다발처럼..</vt:lpstr>
      <vt:lpstr>가장 간단한 의사 표현 and/or</vt:lpstr>
      <vt:lpstr>Xor은 단일 unit으론 구현이 불가능 했다.</vt:lpstr>
      <vt:lpstr>그래서 나온 것이 backpropagation</vt:lpstr>
      <vt:lpstr>고양이의 신경세포 연구로 부터…</vt:lpstr>
      <vt:lpstr>Gate의 개수가 많아질 수록 생겼던 문제...</vt:lpstr>
      <vt:lpstr>해결책으로 초기값의 중요성 대두</vt:lpstr>
      <vt:lpstr>Xor 문제를 해결하기 위해서 다수의 gate활용</vt:lpstr>
      <vt:lpstr>이를 도식화 하면…</vt:lpstr>
      <vt:lpstr>더 간단하게 행렬을 이용!</vt:lpstr>
      <vt:lpstr>최적의 weight를 알기 위해서 필요한 것</vt:lpstr>
      <vt:lpstr>복잡해지는 미분 때문에,….</vt:lpstr>
      <vt:lpstr>Chain rule을 실제로 사용하게 되면…</vt:lpstr>
      <vt:lpstr>따라서 이렇게 다양하게 사용이 가능해진다</vt:lpstr>
      <vt:lpstr>이에 따라 sigmoid 미분연산도 간단해진다.</vt:lpstr>
      <vt:lpstr>문제 설명에 앞서 layer 개념</vt:lpstr>
      <vt:lpstr>다수의 layer가 존재 할때 결과가 이상하다</vt:lpstr>
      <vt:lpstr>제대로 된 결과 X</vt:lpstr>
      <vt:lpstr>원인은 weigh의 곱셈…</vt:lpstr>
      <vt:lpstr>해결책 1 : sigmoid대신 다른 함수 사용</vt:lpstr>
      <vt:lpstr>그래서 나오는 대표적 함수 ReLU + 파생</vt:lpstr>
      <vt:lpstr>정확도 비교</vt:lpstr>
      <vt:lpstr>생기는 문제중에..</vt:lpstr>
      <vt:lpstr>해결책 2 : 초기값을 잘줘보자</vt:lpstr>
      <vt:lpstr>같은 ReLU를 사용했음에도..</vt:lpstr>
      <vt:lpstr>따라서 RBM의 사용</vt:lpstr>
      <vt:lpstr>다수의 layer에 대해서도 각각의 weight비교</vt:lpstr>
      <vt:lpstr>그 외에도 쓸 수 있는 초기화 함수</vt:lpstr>
      <vt:lpstr>생길 수 있는 큰 문제</vt:lpstr>
      <vt:lpstr>보기에는 정확도가 오르는 것 같지만…</vt:lpstr>
      <vt:lpstr>해결 방법 2가지</vt:lpstr>
      <vt:lpstr>앞에서 배웠듯이 정규화…</vt:lpstr>
      <vt:lpstr>생각치 못한 해결 방법</vt:lpstr>
      <vt:lpstr>학습할 때는 적게, 평가시에는 100%활용</vt:lpstr>
      <vt:lpstr>앙상블: 다수의 모델을 통해 정확도 향상</vt:lpstr>
      <vt:lpstr>각자 고유의 모델을 만들어보자</vt:lpstr>
      <vt:lpstr>기본적인 기법2</vt:lpstr>
      <vt:lpstr>기본적인 기법3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딥러닝의 기본 개념 &amp; NN</dc:title>
  <dc:creator>김호재</dc:creator>
  <cp:lastModifiedBy>김호재</cp:lastModifiedBy>
  <cp:revision>1</cp:revision>
  <dcterms:created xsi:type="dcterms:W3CDTF">2023-05-15T04:47:03Z</dcterms:created>
  <dcterms:modified xsi:type="dcterms:W3CDTF">2023-05-15T05:45:10Z</dcterms:modified>
</cp:coreProperties>
</file>